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59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B2BBE-FFB0-441A-9C8C-CB4F89B75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2354B47-E29A-473D-A01B-4C1789210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2986BF-AB48-42BB-8ABF-1C20996E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4B019-8ED8-4FA0-97F6-C9442B9A7E94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AE4A0A-6EE9-4E5F-AA2A-10D09FB8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31F636-024F-4BCF-ACC7-EE6D248D4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ADC-D6E1-442E-A7B2-E2E23F42B0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1469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56530A-7503-4F10-8346-4C10AA177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2CFC1A-61CB-426B-A2B4-32C9FC136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E5EBC4-134C-4223-8E1C-8C5F38123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4B019-8ED8-4FA0-97F6-C9442B9A7E94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2A92E3-1715-4D3B-9723-C9AB01D7B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2E1370-2A91-4C7F-9F98-D87CD0C9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ADC-D6E1-442E-A7B2-E2E23F42B0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1452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8E1715-A49B-4FB5-98CB-C1D74EAA1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E252929-2359-4C53-9F5E-D221F5BA6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8D6DA5-DB12-464D-9202-341758E2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4B019-8ED8-4FA0-97F6-C9442B9A7E94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55ECAC-1AB3-4176-9DE4-770D3F650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A63D4F-7B7D-4A5B-B195-5E1804058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ADC-D6E1-442E-A7B2-E2E23F42B0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781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7A67BE-6769-4571-8EAC-621750D7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FCDA19-DC84-40D6-811C-D6E4C0A8E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585A03-1279-48C6-B0DE-2B2CC0E30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4B019-8ED8-4FA0-97F6-C9442B9A7E94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DEFA91-D4D0-4D21-A8AC-C60023748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1F2235-AAD8-41C6-AA80-3A560F19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ADC-D6E1-442E-A7B2-E2E23F42B0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09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41A3B8-82B4-444B-8D92-F5EF582BD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B848B-79FF-4B0D-A985-A43B98A86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AB1D34-8822-4ED5-A333-A584FC9B7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4B019-8ED8-4FA0-97F6-C9442B9A7E94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BA4498-830D-4F13-8626-2F5D6B34A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9F871F-4C4E-4DF4-A903-466E23E78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ADC-D6E1-442E-A7B2-E2E23F42B0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7664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E7E773-B3C5-4FC5-B597-E8C79229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A0F276-56E0-45F1-9749-B2A8EEC68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BEB676E-8CD4-4483-8CC2-0FEDB7A1D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64B247-B834-4EA5-A66B-E552A44C2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4B019-8ED8-4FA0-97F6-C9442B9A7E94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9837A72-ACF1-4E6F-8524-37CE32F2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E981878-0674-4F75-A7C3-BFEABC86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ADC-D6E1-442E-A7B2-E2E23F42B0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033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2C701F-8838-49DB-875C-5C671BC6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A6AD2A-D4CC-4A89-A59F-8AC52EAFC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8E3071-59C4-4650-8064-E04F2ED98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272CECC-E4DD-4E7B-B7E5-8344DBC06A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557276F-F6DA-402D-940C-BFEB93B14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164E4D5-B88E-4EC1-8FC3-1EED598D3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4B019-8ED8-4FA0-97F6-C9442B9A7E94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A1154B3-CF27-484D-B146-8A267DD4F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D61EE4-C8C2-41F9-9E1E-2F21E04E0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ADC-D6E1-442E-A7B2-E2E23F42B0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597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559A4-7DA1-45A6-BA0E-458EA83F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7B2991-132B-43AF-8C48-50C6B73D1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4B019-8ED8-4FA0-97F6-C9442B9A7E94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08AFA58-550A-4C97-962C-918C164B9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3962622-D1E9-445A-BAB8-F8A191EE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ADC-D6E1-442E-A7B2-E2E23F42B0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8245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3EE188-9623-40FF-8875-CA43192D1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4B019-8ED8-4FA0-97F6-C9442B9A7E94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BB6A5C3-E30E-40A4-BF7F-B89D6B96D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F2C8A7-FE33-4CAC-AB7C-B7CB05CAA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ADC-D6E1-442E-A7B2-E2E23F42B0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591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B1685F-E15C-417A-A031-68C7E3E4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6573A0-C45A-4C4A-9F5D-4DA37452B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C2F4544-DF64-4587-915B-91171C222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D9F3C40-C80D-46D0-8962-89771421D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4B019-8ED8-4FA0-97F6-C9442B9A7E94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62504A-E31E-450E-B08B-F82A549F4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E9BB202-254C-4D67-90D8-BE6983311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ADC-D6E1-442E-A7B2-E2E23F42B0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039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78AAE-65A5-4945-8DF5-219B55D9D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D74C87A-E370-4017-9C9E-56DD74CB3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B1CE3D-0884-43AC-9887-E1F5FE2D8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9F2AAF-6B78-4F91-95D0-5BFA10023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4B019-8ED8-4FA0-97F6-C9442B9A7E94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913FE6-2843-406D-959D-107A3331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930878-E23C-487E-A873-5BCD1B8D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ADC-D6E1-442E-A7B2-E2E23F42B0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2628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079702C-94BE-46A2-8DA8-E33A89A6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447991-1715-4092-AC30-3DB846D04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613832-8F19-4757-A7A6-8DD9DB5750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4B019-8ED8-4FA0-97F6-C9442B9A7E94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09121F-306D-4585-AFA2-98B2EA107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48C26C-3191-4AD5-9FA4-2A54235D10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1CADC-D6E1-442E-A7B2-E2E23F42B0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02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57AB75-87F0-40DC-BD7E-9FA7BE7EEE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site web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CB65A00-57C2-43BE-94A8-1AF53A79A5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Restaurant asiatique « </a:t>
            </a:r>
            <a:r>
              <a:rPr lang="fr-FR" dirty="0" err="1"/>
              <a:t>Jiniss</a:t>
            </a:r>
            <a:r>
              <a:rPr lang="fr-FR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902919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2F34C4E-3DB7-40C3-9D61-6756C5222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45" y="76200"/>
            <a:ext cx="5768130" cy="386994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FD0057B-D17B-4294-9C86-8FCF60A676B1}"/>
              </a:ext>
            </a:extLst>
          </p:cNvPr>
          <p:cNvSpPr txBox="1"/>
          <p:nvPr/>
        </p:nvSpPr>
        <p:spPr>
          <a:xfrm>
            <a:off x="-72180" y="4210050"/>
            <a:ext cx="72349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Un header responsive compatible à une </a:t>
            </a:r>
            <a:r>
              <a:rPr lang="fr-FR" sz="3200" dirty="0" err="1"/>
              <a:t>une</a:t>
            </a:r>
            <a:r>
              <a:rPr lang="fr-FR" sz="3200" dirty="0"/>
              <a:t> utilisation sur mobile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689EFC2-A893-45E0-B30D-6D4E6E10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164" y="390525"/>
            <a:ext cx="4428591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4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17A4A1A-1636-4D86-A642-162FEDFD0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6964"/>
            <a:ext cx="5842326" cy="341776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4846E37-5418-4F39-827E-9A309AA85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767" y="533400"/>
            <a:ext cx="4194361" cy="57912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4297188-B964-4F75-A56D-9E7FD7953B4E}"/>
              </a:ext>
            </a:extLst>
          </p:cNvPr>
          <p:cNvSpPr txBox="1"/>
          <p:nvPr/>
        </p:nvSpPr>
        <p:spPr>
          <a:xfrm>
            <a:off x="342900" y="3952875"/>
            <a:ext cx="5276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Formulaire de réservation avec auto-vérification</a:t>
            </a:r>
          </a:p>
        </p:txBody>
      </p:sp>
    </p:spTree>
    <p:extLst>
      <p:ext uri="{BB962C8B-B14F-4D97-AF65-F5344CB8AC3E}">
        <p14:creationId xmlns:p14="http://schemas.microsoft.com/office/powerpoint/2010/main" val="25857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8E8BA9F-8FDB-4A1D-BCBA-59FD279F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566" y="77838"/>
            <a:ext cx="6702434" cy="368453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2CB922F-5B5F-4611-9807-C444D2C27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77" y="523875"/>
            <a:ext cx="5137989" cy="58102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D007007-6C4B-474C-BBE0-91D043B76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695" y="4050107"/>
            <a:ext cx="6439863" cy="182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83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CAAE77F-B355-42ED-B387-0FB516749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10014"/>
            <a:ext cx="5747162" cy="331898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BAB229B-021C-4D25-A68E-909609E6B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80" y="504825"/>
            <a:ext cx="5839221" cy="58197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816ED78-5BDB-466E-9C47-30A533463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623" y="4067175"/>
            <a:ext cx="619431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616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23</Words>
  <Application>Microsoft Office PowerPoint</Application>
  <PresentationFormat>Grand écran</PresentationFormat>
  <Paragraphs>4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Thème Office</vt:lpstr>
      <vt:lpstr>Projet site web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site web</dc:title>
  <dc:creator>Ndoumbé Bayo</dc:creator>
  <cp:lastModifiedBy>Ndoumbé Bayo</cp:lastModifiedBy>
  <cp:revision>1</cp:revision>
  <dcterms:created xsi:type="dcterms:W3CDTF">2021-12-12T20:49:03Z</dcterms:created>
  <dcterms:modified xsi:type="dcterms:W3CDTF">2021-12-12T21:25:37Z</dcterms:modified>
</cp:coreProperties>
</file>